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80" autoAdjust="0"/>
    <p:restoredTop sz="94660"/>
  </p:normalViewPr>
  <p:slideViewPr>
    <p:cSldViewPr snapToGrid="0">
      <p:cViewPr>
        <p:scale>
          <a:sx n="150" d="100"/>
          <a:sy n="150" d="100"/>
        </p:scale>
        <p:origin x="-1062" y="-3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27/02/2020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1057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27/02/2020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36521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27/02/2020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1628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27/02/2020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84916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27/02/2020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16806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27/02/2020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42454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27/02/2020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96654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27/02/2020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9415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27/02/2020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0353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27/02/2020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29365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23ED-AD3C-4FD4-8DCA-FB66A7269A5A}" type="datetimeFigureOut">
              <a:rPr lang="en-GB" smtClean="0"/>
              <a:t>27/02/2020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08887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623ED-AD3C-4FD4-8DCA-FB66A7269A5A}" type="datetimeFigureOut">
              <a:rPr lang="en-GB" smtClean="0"/>
              <a:t>27/02/2020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65E41F-DBFB-4C9D-8D6B-553564C1CA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0398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image" Target="../media/image4.emf"/><Relationship Id="rId7" Type="http://schemas.openxmlformats.org/officeDocument/2006/relationships/image" Target="../media/image8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emf"/><Relationship Id="rId11" Type="http://schemas.openxmlformats.org/officeDocument/2006/relationships/image" Target="../media/image12.emf"/><Relationship Id="rId5" Type="http://schemas.openxmlformats.org/officeDocument/2006/relationships/image" Target="../media/image6.emf"/><Relationship Id="rId10" Type="http://schemas.openxmlformats.org/officeDocument/2006/relationships/image" Target="../media/image11.emf"/><Relationship Id="rId4" Type="http://schemas.openxmlformats.org/officeDocument/2006/relationships/image" Target="../media/image5.emf"/><Relationship Id="rId9" Type="http://schemas.openxmlformats.org/officeDocument/2006/relationships/image" Target="../media/image10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8372"/>
          <a:stretch/>
        </p:blipFill>
        <p:spPr>
          <a:xfrm>
            <a:off x="620039" y="869173"/>
            <a:ext cx="5238214" cy="476300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7798" y="1294305"/>
            <a:ext cx="5286375" cy="2733675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 flipH="1">
            <a:off x="6279846" y="3091876"/>
            <a:ext cx="54726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H="1">
            <a:off x="6279846" y="2875852"/>
            <a:ext cx="48245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10630117" y="2392428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270</a:t>
            </a:r>
            <a:endParaRPr lang="en-GB" dirty="0"/>
          </a:p>
        </p:txBody>
      </p:sp>
      <p:sp>
        <p:nvSpPr>
          <p:cNvPr id="9" name="TextBox 8"/>
          <p:cNvSpPr txBox="1"/>
          <p:nvPr/>
        </p:nvSpPr>
        <p:spPr>
          <a:xfrm>
            <a:off x="11062165" y="2578528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255</a:t>
            </a:r>
            <a:endParaRPr lang="en-GB" dirty="0"/>
          </a:p>
        </p:txBody>
      </p:sp>
      <p:sp>
        <p:nvSpPr>
          <p:cNvPr id="10" name="Rectangle 9"/>
          <p:cNvSpPr/>
          <p:nvPr/>
        </p:nvSpPr>
        <p:spPr>
          <a:xfrm>
            <a:off x="5693964" y="4027980"/>
            <a:ext cx="5894107" cy="95124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100" dirty="0" err="1">
                <a:solidFill>
                  <a:schemeClr val="tx1"/>
                </a:solidFill>
              </a:rPr>
              <a:t>Paweł</a:t>
            </a:r>
            <a:r>
              <a:rPr lang="en-GB" sz="1100" dirty="0">
                <a:solidFill>
                  <a:schemeClr val="tx1"/>
                </a:solidFill>
              </a:rPr>
              <a:t> </a:t>
            </a:r>
            <a:r>
              <a:rPr lang="en-GB" sz="1100" dirty="0" err="1">
                <a:solidFill>
                  <a:schemeClr val="tx1"/>
                </a:solidFill>
              </a:rPr>
              <a:t>Buczek</a:t>
            </a:r>
            <a:r>
              <a:rPr lang="en-GB" sz="1100" dirty="0" smtClean="0">
                <a:solidFill>
                  <a:schemeClr val="tx1"/>
                </a:solidFill>
              </a:rPr>
              <a:t>,  </a:t>
            </a:r>
            <a:r>
              <a:rPr lang="en-GB" sz="1100" dirty="0">
                <a:solidFill>
                  <a:schemeClr val="tx1"/>
                </a:solidFill>
              </a:rPr>
              <a:t>Arthur Ernst, and Leonid M. </a:t>
            </a:r>
            <a:r>
              <a:rPr lang="en-GB" sz="1100" dirty="0" err="1" smtClean="0">
                <a:solidFill>
                  <a:schemeClr val="tx1"/>
                </a:solidFill>
              </a:rPr>
              <a:t>Sandratskii</a:t>
            </a:r>
            <a:r>
              <a:rPr lang="en-GB" sz="1100" dirty="0" smtClean="0">
                <a:solidFill>
                  <a:schemeClr val="tx1"/>
                </a:solidFill>
              </a:rPr>
              <a:t>. Different </a:t>
            </a:r>
            <a:r>
              <a:rPr lang="en-GB" sz="1100" dirty="0">
                <a:solidFill>
                  <a:schemeClr val="tx1"/>
                </a:solidFill>
              </a:rPr>
              <a:t>dimensionality trends in the </a:t>
            </a:r>
            <a:r>
              <a:rPr lang="en-GB" sz="1100" dirty="0" smtClean="0">
                <a:solidFill>
                  <a:schemeClr val="tx1"/>
                </a:solidFill>
              </a:rPr>
              <a:t>Landau </a:t>
            </a:r>
            <a:r>
              <a:rPr lang="en-GB" sz="1100" dirty="0">
                <a:solidFill>
                  <a:schemeClr val="tx1"/>
                </a:solidFill>
              </a:rPr>
              <a:t>damping of </a:t>
            </a:r>
            <a:r>
              <a:rPr lang="en-GB" sz="1100" dirty="0" err="1">
                <a:solidFill>
                  <a:schemeClr val="tx1"/>
                </a:solidFill>
              </a:rPr>
              <a:t>magnons</a:t>
            </a:r>
            <a:r>
              <a:rPr lang="en-GB" sz="1100" dirty="0">
                <a:solidFill>
                  <a:schemeClr val="tx1"/>
                </a:solidFill>
              </a:rPr>
              <a:t> in   iron, cobalt, and nickel: </a:t>
            </a:r>
            <a:r>
              <a:rPr lang="en-GB" sz="1100" dirty="0" smtClean="0">
                <a:solidFill>
                  <a:schemeClr val="tx1"/>
                </a:solidFill>
              </a:rPr>
              <a:t>Time-dependent </a:t>
            </a:r>
            <a:r>
              <a:rPr lang="en-GB" sz="1100" dirty="0">
                <a:solidFill>
                  <a:schemeClr val="tx1"/>
                </a:solidFill>
              </a:rPr>
              <a:t>density functional study. </a:t>
            </a:r>
            <a:r>
              <a:rPr lang="en-GB" sz="1100" dirty="0" smtClean="0">
                <a:solidFill>
                  <a:schemeClr val="tx1"/>
                </a:solidFill>
              </a:rPr>
              <a:t>PhysRevB.84 (174418) (2011).</a:t>
            </a:r>
            <a:endParaRPr lang="en-GB" sz="1100" dirty="0">
              <a:solidFill>
                <a:schemeClr val="tx1"/>
              </a:solidFill>
            </a:endParaRPr>
          </a:p>
        </p:txBody>
      </p:sp>
      <p:cxnSp>
        <p:nvCxnSpPr>
          <p:cNvPr id="11" name="Straight Connector 10"/>
          <p:cNvCxnSpPr/>
          <p:nvPr/>
        </p:nvCxnSpPr>
        <p:spPr>
          <a:xfrm>
            <a:off x="7071934" y="3379908"/>
            <a:ext cx="388843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0751014" y="3059312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75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820082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9493145" y="4172400"/>
            <a:ext cx="2700000" cy="2700000"/>
          </a:xfrm>
          <a:prstGeom prst="rect">
            <a:avLst/>
          </a:prstGeom>
        </p:spPr>
      </p:pic>
      <p:pic>
        <p:nvPicPr>
          <p:cNvPr id="21" name="Picture 20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7122901" y="4186800"/>
            <a:ext cx="2700000" cy="2700000"/>
          </a:xfrm>
          <a:prstGeom prst="rect">
            <a:avLst/>
          </a:prstGeom>
        </p:spPr>
      </p:pic>
      <p:pic>
        <p:nvPicPr>
          <p:cNvPr id="19" name="Picture 18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4749754" y="4172400"/>
            <a:ext cx="2700000" cy="27000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6607" y="4158000"/>
            <a:ext cx="2700000" cy="27000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81692" y="1122026"/>
            <a:ext cx="2700000" cy="27000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07914" y="1122026"/>
            <a:ext cx="2700000" cy="2700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34144" y="1122026"/>
            <a:ext cx="2700000" cy="2700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70283" y="1122026"/>
            <a:ext cx="2700000" cy="2700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75861" y="397565"/>
            <a:ext cx="94571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Comparing Kun cuts with linear interpolation setting missing points to 0 (used in interpolation to 0)</a:t>
            </a:r>
          </a:p>
          <a:p>
            <a:r>
              <a:rPr lang="en-GB" dirty="0" smtClean="0"/>
              <a:t>or to </a:t>
            </a:r>
            <a:r>
              <a:rPr lang="en-GB" dirty="0" err="1" smtClean="0"/>
              <a:t>NaN</a:t>
            </a:r>
            <a:r>
              <a:rPr lang="en-GB" dirty="0" smtClean="0"/>
              <a:t> (points deleted). </a:t>
            </a:r>
            <a:r>
              <a:rPr lang="en-GB" dirty="0" err="1" smtClean="0"/>
              <a:t>Qh,Qk</a:t>
            </a:r>
            <a:r>
              <a:rPr lang="en-GB" dirty="0" smtClean="0"/>
              <a:t> plain, </a:t>
            </a:r>
            <a:r>
              <a:rPr lang="en-GB" dirty="0" err="1" smtClean="0"/>
              <a:t>Ql</a:t>
            </a:r>
            <a:r>
              <a:rPr lang="en-GB" dirty="0" smtClean="0"/>
              <a:t>= 0</a:t>
            </a:r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777" y="1122026"/>
            <a:ext cx="2700000" cy="2700000"/>
          </a:xfrm>
          <a:prstGeom prst="rect">
            <a:avLst/>
          </a:prstGeom>
        </p:spPr>
      </p:pic>
      <p:grpSp>
        <p:nvGrpSpPr>
          <p:cNvPr id="16" name="Group 15"/>
          <p:cNvGrpSpPr/>
          <p:nvPr/>
        </p:nvGrpSpPr>
        <p:grpSpPr>
          <a:xfrm>
            <a:off x="371060" y="1327722"/>
            <a:ext cx="10218665" cy="369332"/>
            <a:chOff x="371060" y="1327722"/>
            <a:chExt cx="10218665" cy="369332"/>
          </a:xfrm>
        </p:grpSpPr>
        <p:sp>
          <p:nvSpPr>
            <p:cNvPr id="8" name="TextBox 7"/>
            <p:cNvSpPr txBox="1"/>
            <p:nvPr/>
          </p:nvSpPr>
          <p:spPr>
            <a:xfrm>
              <a:off x="371060" y="1327722"/>
              <a:ext cx="64633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T=40</a:t>
              </a:r>
              <a:endParaRPr lang="en-GB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731077" y="1327722"/>
              <a:ext cx="64633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T=80</a:t>
              </a:r>
              <a:endParaRPr lang="en-GB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073134" y="1327722"/>
              <a:ext cx="76335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T=100</a:t>
              </a:r>
              <a:endParaRPr lang="en-GB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462111" y="1327722"/>
              <a:ext cx="76335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T=200</a:t>
              </a:r>
              <a:endParaRPr lang="en-GB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9826374" y="1327722"/>
              <a:ext cx="76335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T=500</a:t>
              </a:r>
              <a:endParaRPr lang="en-GB" dirty="0"/>
            </a:p>
          </p:txBody>
        </p:sp>
      </p:grpSp>
      <p:pic>
        <p:nvPicPr>
          <p:cNvPr id="17" name="Picture 16"/>
          <p:cNvPicPr>
            <a:picLocks/>
          </p:cNvPicPr>
          <p:nvPr/>
        </p:nvPicPr>
        <p:blipFill>
          <a:blip r:embed="rId11"/>
          <a:stretch>
            <a:fillRect/>
          </a:stretch>
        </p:blipFill>
        <p:spPr>
          <a:xfrm>
            <a:off x="18720" y="4143600"/>
            <a:ext cx="2700000" cy="2714400"/>
          </a:xfrm>
          <a:prstGeom prst="rect">
            <a:avLst/>
          </a:prstGeom>
        </p:spPr>
      </p:pic>
      <p:grpSp>
        <p:nvGrpSpPr>
          <p:cNvPr id="23" name="Group 22"/>
          <p:cNvGrpSpPr/>
          <p:nvPr/>
        </p:nvGrpSpPr>
        <p:grpSpPr>
          <a:xfrm>
            <a:off x="375178" y="4322178"/>
            <a:ext cx="10218665" cy="369332"/>
            <a:chOff x="371060" y="1327722"/>
            <a:chExt cx="10218665" cy="369332"/>
          </a:xfrm>
        </p:grpSpPr>
        <p:sp>
          <p:nvSpPr>
            <p:cNvPr id="24" name="TextBox 23"/>
            <p:cNvSpPr txBox="1"/>
            <p:nvPr/>
          </p:nvSpPr>
          <p:spPr>
            <a:xfrm>
              <a:off x="371060" y="1327722"/>
              <a:ext cx="64633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T=40</a:t>
              </a:r>
              <a:endParaRPr lang="en-GB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731077" y="1327722"/>
              <a:ext cx="64633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T=80</a:t>
              </a:r>
              <a:endParaRPr lang="en-GB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5073134" y="1327722"/>
              <a:ext cx="76335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T=100</a:t>
              </a:r>
              <a:endParaRPr lang="en-GB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7462111" y="1327722"/>
              <a:ext cx="76335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T=200</a:t>
              </a:r>
              <a:endParaRPr lang="en-GB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9826374" y="1327722"/>
              <a:ext cx="76335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T=500</a:t>
              </a:r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1984519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Comparing Old points and </a:t>
            </a:r>
            <a:r>
              <a:rPr lang="en-GB" dirty="0" err="1" smtClean="0"/>
              <a:t>addpoints</a:t>
            </a:r>
            <a:r>
              <a:rPr lang="en-GB" dirty="0" smtClean="0"/>
              <a:t>:</a:t>
            </a:r>
            <a:br>
              <a:rPr lang="en-GB" dirty="0" smtClean="0"/>
            </a:br>
            <a:r>
              <a:rPr lang="en-GB" dirty="0" err="1"/>
              <a:t>Qh,Qk</a:t>
            </a:r>
            <a:r>
              <a:rPr lang="en-GB" dirty="0"/>
              <a:t> plain, </a:t>
            </a:r>
            <a:r>
              <a:rPr lang="en-GB" dirty="0" err="1"/>
              <a:t>Ql</a:t>
            </a:r>
            <a:r>
              <a:rPr lang="en-GB" dirty="0"/>
              <a:t>= </a:t>
            </a:r>
            <a:r>
              <a:rPr lang="en-GB" dirty="0" smtClean="0"/>
              <a:t>0; </a:t>
            </a:r>
            <a:r>
              <a:rPr lang="en-GB" dirty="0" err="1" smtClean="0"/>
              <a:t>dE</a:t>
            </a:r>
            <a:r>
              <a:rPr lang="en-GB" dirty="0" smtClean="0"/>
              <a:t>=100</a:t>
            </a:r>
            <a:r>
              <a:rPr lang="en-GB" dirty="0"/>
              <a:t/>
            </a:r>
            <a:br>
              <a:rPr lang="en-GB" dirty="0"/>
            </a:b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4483" y="1366028"/>
            <a:ext cx="2700000" cy="2700000"/>
          </a:xfrm>
          <a:prstGeom prst="rect">
            <a:avLst/>
          </a:prstGeom>
        </p:spPr>
      </p:pic>
      <p:pic>
        <p:nvPicPr>
          <p:cNvPr id="5" name="Picture 4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8505582" y="1366028"/>
            <a:ext cx="2700000" cy="2700000"/>
          </a:xfrm>
          <a:prstGeom prst="rect">
            <a:avLst/>
          </a:prstGeom>
        </p:spPr>
      </p:pic>
      <p:pic>
        <p:nvPicPr>
          <p:cNvPr id="6" name="Picture 5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8505582" y="4066028"/>
            <a:ext cx="2700000" cy="2700000"/>
          </a:xfrm>
          <a:prstGeom prst="rect">
            <a:avLst/>
          </a:prstGeom>
        </p:spPr>
      </p:pic>
      <p:pic>
        <p:nvPicPr>
          <p:cNvPr id="7" name="Picture 6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2403220" y="4066028"/>
            <a:ext cx="2700000" cy="2700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38200" y="2716028"/>
            <a:ext cx="1058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d</a:t>
            </a:r>
            <a:r>
              <a:rPr lang="en-GB" dirty="0" err="1" smtClean="0"/>
              <a:t>q</a:t>
            </a:r>
            <a:r>
              <a:rPr lang="en-GB" dirty="0" smtClean="0"/>
              <a:t> = 0.02</a:t>
            </a:r>
            <a:endParaRPr lang="en-GB" dirty="0"/>
          </a:p>
        </p:txBody>
      </p:sp>
      <p:sp>
        <p:nvSpPr>
          <p:cNvPr id="9" name="TextBox 8"/>
          <p:cNvSpPr txBox="1"/>
          <p:nvPr/>
        </p:nvSpPr>
        <p:spPr>
          <a:xfrm>
            <a:off x="7330260" y="2780724"/>
            <a:ext cx="1175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d</a:t>
            </a:r>
            <a:r>
              <a:rPr lang="en-GB" dirty="0" err="1" smtClean="0"/>
              <a:t>q</a:t>
            </a:r>
            <a:r>
              <a:rPr lang="en-GB" dirty="0" smtClean="0"/>
              <a:t> = 0.001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811021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</TotalTime>
  <Words>107</Words>
  <Application>Microsoft Office PowerPoint</Application>
  <PresentationFormat>Widescreen</PresentationFormat>
  <Paragraphs>19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Comparing Old points and addpoints: Qh,Qk plain, Ql= 0; dE=100 </vt:lpstr>
    </vt:vector>
  </TitlesOfParts>
  <Company>STFC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 B</dc:creator>
  <cp:lastModifiedBy>Alex B</cp:lastModifiedBy>
  <cp:revision>8</cp:revision>
  <dcterms:created xsi:type="dcterms:W3CDTF">2020-02-26T16:17:25Z</dcterms:created>
  <dcterms:modified xsi:type="dcterms:W3CDTF">2020-02-27T14:33:34Z</dcterms:modified>
</cp:coreProperties>
</file>

<file path=docProps/thumbnail.jpeg>
</file>